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74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5" r:id="rId15"/>
    <p:sldId id="259" r:id="rId16"/>
    <p:sldId id="277" r:id="rId17"/>
    <p:sldId id="276" r:id="rId18"/>
    <p:sldId id="280" r:id="rId19"/>
    <p:sldId id="279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957" autoAdjust="0"/>
  </p:normalViewPr>
  <p:slideViewPr>
    <p:cSldViewPr>
      <p:cViewPr varScale="1">
        <p:scale>
          <a:sx n="64" d="100"/>
          <a:sy n="64" d="100"/>
        </p:scale>
        <p:origin x="8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0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8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7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9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6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9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9685-BEC5-410F-AAEA-B6AB504BFA9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03FC-5384-4841-9429-6AFF4B9A5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7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docid=H55CY1wtp8CnEM&amp;tbnid=DYJ61bIw04sX7M:&amp;ved=0CAcQjRw&amp;url=http://www.operatorchan.org/g/res/10373.html&amp;ei=Hhc0VMqWI8OLyAT-2oCgDw&amp;bvm=bv.76943099,d.aWw&amp;psig=AFQjCNFZYqyg8NLQRVrFFRVDZngIBCu1FA&amp;ust=141278632575172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zBa-frc2J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962400"/>
            <a:ext cx="8610600" cy="1470025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 Help Two</a:t>
            </a:r>
            <a:br>
              <a:rPr lang="en-US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Engineering Challenge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66800"/>
            <a:ext cx="7006046" cy="221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43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6962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61. Remove hair from a broom or hair brush</a:t>
            </a:r>
          </a:p>
          <a:p>
            <a:pPr marL="0" indent="0">
              <a:buNone/>
            </a:pPr>
            <a:r>
              <a:rPr lang="en-US" sz="11200" dirty="0"/>
              <a:t>62. Etching onto glass</a:t>
            </a:r>
          </a:p>
          <a:p>
            <a:pPr marL="0" indent="0">
              <a:buNone/>
            </a:pPr>
            <a:r>
              <a:rPr lang="en-US" sz="11200" dirty="0"/>
              <a:t>63. Clean nozzles on aerosol spray cans</a:t>
            </a:r>
          </a:p>
          <a:p>
            <a:pPr marL="0" indent="0">
              <a:buNone/>
            </a:pPr>
            <a:r>
              <a:rPr lang="en-US" sz="11200" dirty="0"/>
              <a:t>64. Remove excess grout from mosaics</a:t>
            </a:r>
          </a:p>
          <a:p>
            <a:pPr marL="0" indent="0">
              <a:buNone/>
            </a:pPr>
            <a:r>
              <a:rPr lang="en-US" sz="11200" dirty="0"/>
              <a:t>65. Use the round part to massage the entrance of your ears and remove wax</a:t>
            </a:r>
          </a:p>
          <a:p>
            <a:pPr marL="0" indent="0">
              <a:buNone/>
            </a:pPr>
            <a:r>
              <a:rPr lang="en-US" sz="11200" dirty="0"/>
              <a:t>66. Use round part to massage the webbing between fingers</a:t>
            </a:r>
          </a:p>
          <a:p>
            <a:pPr marL="0" indent="0">
              <a:buNone/>
            </a:pPr>
            <a:r>
              <a:rPr lang="en-US" sz="11200" dirty="0"/>
              <a:t>67. Guitar pick</a:t>
            </a:r>
          </a:p>
          <a:p>
            <a:pPr marL="0" indent="0">
              <a:buNone/>
            </a:pPr>
            <a:r>
              <a:rPr lang="en-US" sz="11200" dirty="0"/>
              <a:t>68. Use to carve into wet concrete</a:t>
            </a:r>
          </a:p>
          <a:p>
            <a:pPr marL="0" indent="0">
              <a:buNone/>
            </a:pPr>
            <a:r>
              <a:rPr lang="en-US" sz="11200" dirty="0"/>
              <a:t>69. Tie around finger that’s been bitten by a snake</a:t>
            </a:r>
          </a:p>
          <a:p>
            <a:pPr marL="0" indent="0">
              <a:buNone/>
            </a:pPr>
            <a:r>
              <a:rPr lang="en-US" sz="11200" dirty="0"/>
              <a:t>70. Tie around crayons and pencils so that they stick to a magnet</a:t>
            </a:r>
          </a:p>
          <a:p>
            <a:pPr marL="0" indent="0">
              <a:buNone/>
            </a:pP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307057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6200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71. Use round part to tickle your nose</a:t>
            </a:r>
          </a:p>
          <a:p>
            <a:pPr marL="0" indent="0">
              <a:buNone/>
            </a:pPr>
            <a:r>
              <a:rPr lang="en-US" sz="11200" dirty="0"/>
              <a:t>72. Scratch flaky skin off feet</a:t>
            </a:r>
          </a:p>
          <a:p>
            <a:pPr marL="0" indent="0">
              <a:buNone/>
            </a:pPr>
            <a:r>
              <a:rPr lang="en-US" sz="11200" dirty="0"/>
              <a:t>73. Decorate a cat’s tail</a:t>
            </a:r>
          </a:p>
          <a:p>
            <a:pPr marL="0" indent="0">
              <a:buNone/>
            </a:pPr>
            <a:r>
              <a:rPr lang="en-US" sz="11200" dirty="0"/>
              <a:t>74. Carve recipe onto pumpkin / butternut / gem squash skin</a:t>
            </a:r>
          </a:p>
          <a:p>
            <a:pPr marL="0" indent="0">
              <a:buNone/>
            </a:pPr>
            <a:r>
              <a:rPr lang="en-US" sz="11200" dirty="0"/>
              <a:t>75. Pop balloons</a:t>
            </a:r>
          </a:p>
          <a:p>
            <a:pPr marL="0" indent="0">
              <a:buNone/>
            </a:pPr>
            <a:r>
              <a:rPr lang="en-US" sz="11200" dirty="0"/>
              <a:t>76. Stab shark’s nose</a:t>
            </a:r>
          </a:p>
          <a:p>
            <a:pPr marL="0" indent="0">
              <a:buNone/>
            </a:pPr>
            <a:r>
              <a:rPr lang="en-US" sz="11200" dirty="0"/>
              <a:t>77. Hold decoration in place on a cocktail</a:t>
            </a:r>
          </a:p>
          <a:p>
            <a:pPr marL="0" indent="0">
              <a:buNone/>
            </a:pPr>
            <a:r>
              <a:rPr lang="en-US" sz="11200" dirty="0"/>
              <a:t>78. Olive swizzle</a:t>
            </a:r>
          </a:p>
          <a:p>
            <a:pPr marL="0" indent="0">
              <a:buNone/>
            </a:pPr>
            <a:r>
              <a:rPr lang="en-US" sz="11200" dirty="0"/>
              <a:t>79. Poke hole in take fast food tomato sauce satchels</a:t>
            </a:r>
          </a:p>
          <a:p>
            <a:pPr marL="0" indent="0">
              <a:buNone/>
            </a:pPr>
            <a:r>
              <a:rPr lang="en-US" sz="11200" dirty="0"/>
              <a:t>80. Stems for flowers (real or false)</a:t>
            </a:r>
          </a:p>
        </p:txBody>
      </p:sp>
    </p:spTree>
    <p:extLst>
      <p:ext uri="{BB962C8B-B14F-4D97-AF65-F5344CB8AC3E}">
        <p14:creationId xmlns:p14="http://schemas.microsoft.com/office/powerpoint/2010/main" val="3070572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2390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81. Sun dial</a:t>
            </a:r>
          </a:p>
          <a:p>
            <a:pPr marL="0" indent="0">
              <a:buNone/>
            </a:pPr>
            <a:r>
              <a:rPr lang="en-US" sz="11200" dirty="0"/>
              <a:t>82. Scratch name onto cactus leaves</a:t>
            </a:r>
          </a:p>
          <a:p>
            <a:pPr marL="0" indent="0">
              <a:buNone/>
            </a:pPr>
            <a:r>
              <a:rPr lang="en-US" sz="11200" dirty="0"/>
              <a:t>83. Scratch name into fever tree</a:t>
            </a:r>
          </a:p>
          <a:p>
            <a:pPr marL="0" indent="0">
              <a:buNone/>
            </a:pPr>
            <a:r>
              <a:rPr lang="en-US" sz="11200" dirty="0"/>
              <a:t>84. Golf tee</a:t>
            </a:r>
          </a:p>
          <a:p>
            <a:pPr marL="0" indent="0">
              <a:buNone/>
            </a:pPr>
            <a:r>
              <a:rPr lang="en-US" sz="11200" dirty="0"/>
              <a:t>85. Goal posts on rugby / American football field model</a:t>
            </a:r>
          </a:p>
          <a:p>
            <a:pPr marL="0" indent="0">
              <a:buNone/>
            </a:pPr>
            <a:r>
              <a:rPr lang="en-US" sz="11200" dirty="0"/>
              <a:t>86. Show jumping posts for model builders</a:t>
            </a:r>
          </a:p>
          <a:p>
            <a:pPr marL="0" indent="0">
              <a:buNone/>
            </a:pPr>
            <a:r>
              <a:rPr lang="en-US" sz="11200" dirty="0"/>
              <a:t>87. Test hand eye coordination whilst moving paper clip along an electric wire</a:t>
            </a:r>
          </a:p>
          <a:p>
            <a:pPr marL="0" indent="0">
              <a:buNone/>
            </a:pPr>
            <a:r>
              <a:rPr lang="en-US" sz="11200" dirty="0"/>
              <a:t>88. Move specimens around beneath a microscope</a:t>
            </a:r>
          </a:p>
          <a:p>
            <a:pPr marL="0" indent="0">
              <a:buNone/>
            </a:pPr>
            <a:r>
              <a:rPr lang="en-US" sz="11200" dirty="0"/>
              <a:t>89. Hold a zip in place</a:t>
            </a:r>
          </a:p>
          <a:p>
            <a:pPr marL="0" indent="0">
              <a:buNone/>
            </a:pPr>
            <a:r>
              <a:rPr lang="en-US" sz="11200" dirty="0"/>
              <a:t>90. Use as a button / clasp</a:t>
            </a:r>
          </a:p>
        </p:txBody>
      </p:sp>
    </p:spTree>
    <p:extLst>
      <p:ext uri="{BB962C8B-B14F-4D97-AF65-F5344CB8AC3E}">
        <p14:creationId xmlns:p14="http://schemas.microsoft.com/office/powerpoint/2010/main" val="307057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60960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91. Use to hold broken links in chain – jewelry</a:t>
            </a:r>
          </a:p>
          <a:p>
            <a:pPr marL="0" indent="0">
              <a:buNone/>
            </a:pPr>
            <a:r>
              <a:rPr lang="en-US" sz="11200" dirty="0"/>
              <a:t>92. Hangers for empty silkworm cocoons</a:t>
            </a:r>
          </a:p>
          <a:p>
            <a:pPr marL="0" indent="0">
              <a:buNone/>
            </a:pPr>
            <a:r>
              <a:rPr lang="en-US" sz="11200" dirty="0"/>
              <a:t>93. Hang paper clips on abacus instead of little balls</a:t>
            </a:r>
          </a:p>
          <a:p>
            <a:pPr marL="0" indent="0">
              <a:buNone/>
            </a:pPr>
            <a:r>
              <a:rPr lang="en-US" sz="11200" dirty="0"/>
              <a:t>94. Nerve ending massager</a:t>
            </a:r>
          </a:p>
          <a:p>
            <a:pPr marL="0" indent="0">
              <a:buNone/>
            </a:pPr>
            <a:r>
              <a:rPr lang="en-US" sz="11200" dirty="0"/>
              <a:t>95. Remove heavy plaque from teeth</a:t>
            </a:r>
          </a:p>
          <a:p>
            <a:pPr marL="0" indent="0">
              <a:buNone/>
            </a:pPr>
            <a:r>
              <a:rPr lang="en-US" sz="11200" dirty="0"/>
              <a:t>96. Poke sleeping snake</a:t>
            </a:r>
          </a:p>
          <a:p>
            <a:pPr marL="0" indent="0">
              <a:buNone/>
            </a:pPr>
            <a:r>
              <a:rPr lang="en-US" sz="11200" dirty="0"/>
              <a:t>97. Individual ant </a:t>
            </a:r>
            <a:r>
              <a:rPr lang="en-US" sz="11200" dirty="0" err="1"/>
              <a:t>squasher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/>
              <a:t>98. Carving fine detail into a potato stamp</a:t>
            </a:r>
          </a:p>
          <a:p>
            <a:pPr marL="0" indent="0">
              <a:buNone/>
            </a:pPr>
            <a:r>
              <a:rPr lang="en-US" sz="11200" dirty="0"/>
              <a:t>99. Make a chain </a:t>
            </a:r>
            <a:r>
              <a:rPr lang="en-US" sz="11200" dirty="0" err="1"/>
              <a:t>maille</a:t>
            </a:r>
            <a:r>
              <a:rPr lang="en-US" sz="11200" dirty="0"/>
              <a:t> vest</a:t>
            </a:r>
          </a:p>
          <a:p>
            <a:pPr marL="0" indent="0">
              <a:buNone/>
            </a:pPr>
            <a:r>
              <a:rPr lang="en-US" sz="11200" dirty="0"/>
              <a:t>100. Tie around veggie bags / chip packets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encrypted-tbn2.gstatic.com/images?q=tbn:ANd9GcQcO5aMHrf1VZgSMUFDOnFtS_BD332B5YWrrFvHRLg2ywaO0US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81400"/>
            <a:ext cx="2793745" cy="28956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572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Did you have something which was NOT on the list?</a:t>
            </a:r>
          </a:p>
        </p:txBody>
      </p:sp>
    </p:spTree>
    <p:extLst>
      <p:ext uri="{BB962C8B-B14F-4D97-AF65-F5344CB8AC3E}">
        <p14:creationId xmlns:p14="http://schemas.microsoft.com/office/powerpoint/2010/main" val="325366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http://www.youtube.com/watch?v=hzBa-frc2JA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7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229600" cy="1143000"/>
          </a:xfrm>
        </p:spPr>
        <p:txBody>
          <a:bodyPr/>
          <a:lstStyle/>
          <a:p>
            <a:r>
              <a:rPr lang="en-US" dirty="0"/>
              <a:t>Draw for teams</a:t>
            </a:r>
          </a:p>
        </p:txBody>
      </p:sp>
    </p:spTree>
    <p:extLst>
      <p:ext uri="{BB962C8B-B14F-4D97-AF65-F5344CB8AC3E}">
        <p14:creationId xmlns:p14="http://schemas.microsoft.com/office/powerpoint/2010/main" val="3245839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2564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Mini-Engineering Challenge</a:t>
            </a:r>
            <a:br>
              <a:rPr lang="en-US" dirty="0"/>
            </a:br>
            <a:r>
              <a:rPr lang="en-US" dirty="0"/>
              <a:t>Prosthetic Leg </a:t>
            </a:r>
            <a:br>
              <a:rPr lang="en-US" dirty="0"/>
            </a:br>
            <a:r>
              <a:rPr lang="en-US" dirty="0"/>
              <a:t>Adapted from Infinity Project SMU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113401"/>
            <a:ext cx="6172200" cy="4449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Ankle joint move through 60</a:t>
            </a:r>
            <a:r>
              <a:rPr lang="en-US" baseline="30000" dirty="0"/>
              <a:t>o  </a:t>
            </a:r>
            <a:r>
              <a:rPr lang="en-US" dirty="0"/>
              <a:t>angular range (+30</a:t>
            </a:r>
            <a:r>
              <a:rPr lang="en-US" baseline="30000" dirty="0"/>
              <a:t>o  </a:t>
            </a:r>
            <a:r>
              <a:rPr lang="en-US" dirty="0"/>
              <a:t>to -30</a:t>
            </a:r>
            <a:r>
              <a:rPr lang="en-US" baseline="30000" dirty="0"/>
              <a:t>o </a:t>
            </a:r>
            <a:r>
              <a:rPr lang="en-US" dirty="0"/>
              <a:t>)</a:t>
            </a:r>
          </a:p>
          <a:p>
            <a:r>
              <a:rPr lang="en-US" dirty="0"/>
              <a:t>Knee (ball joint) move through 20</a:t>
            </a:r>
            <a:r>
              <a:rPr lang="en-US" baseline="30000" dirty="0"/>
              <a:t>o  </a:t>
            </a:r>
            <a:r>
              <a:rPr lang="en-US" dirty="0"/>
              <a:t>angular range (+10</a:t>
            </a:r>
            <a:r>
              <a:rPr lang="en-US" baseline="30000" dirty="0"/>
              <a:t>o  </a:t>
            </a:r>
            <a:r>
              <a:rPr lang="en-US" dirty="0"/>
              <a:t>to -10</a:t>
            </a:r>
            <a:r>
              <a:rPr lang="en-US" baseline="30000" dirty="0"/>
              <a:t>o </a:t>
            </a:r>
            <a:r>
              <a:rPr lang="en-US" dirty="0"/>
              <a:t>)</a:t>
            </a:r>
          </a:p>
          <a:p>
            <a:r>
              <a:rPr lang="en-US" dirty="0"/>
              <a:t>Cup will form the socket</a:t>
            </a:r>
          </a:p>
          <a:p>
            <a:r>
              <a:rPr lang="en-US" dirty="0"/>
              <a:t>20 minutes to design</a:t>
            </a:r>
          </a:p>
          <a:p>
            <a:r>
              <a:rPr lang="en-US" dirty="0"/>
              <a:t>Test – number pennies in the socket until the prosthetic leg bends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8" y="1905000"/>
            <a:ext cx="1953891" cy="463045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314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49" y="602672"/>
            <a:ext cx="8973986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9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morning I thought:</a:t>
            </a:r>
          </a:p>
          <a:p>
            <a:r>
              <a:rPr lang="en-US" dirty="0"/>
              <a:t>Then I learned:</a:t>
            </a:r>
          </a:p>
          <a:p>
            <a:r>
              <a:rPr lang="en-US" dirty="0"/>
              <a:t>Now I know:</a:t>
            </a:r>
          </a:p>
          <a:p>
            <a:r>
              <a:rPr lang="en-US" dirty="0"/>
              <a:t>My old ideas were challenged by:</a:t>
            </a:r>
          </a:p>
          <a:p>
            <a:r>
              <a:rPr lang="en-US" dirty="0"/>
              <a:t>Going forward I will:</a:t>
            </a:r>
          </a:p>
        </p:txBody>
      </p:sp>
    </p:spTree>
    <p:extLst>
      <p:ext uri="{BB962C8B-B14F-4D97-AF65-F5344CB8AC3E}">
        <p14:creationId xmlns:p14="http://schemas.microsoft.com/office/powerpoint/2010/main" val="44411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4" t="31369" r="33523" b="36064"/>
          <a:stretch/>
        </p:blipFill>
        <p:spPr bwMode="auto">
          <a:xfrm>
            <a:off x="533400" y="838200"/>
            <a:ext cx="8057098" cy="3429000"/>
          </a:xfrm>
          <a:prstGeom prst="rect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139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The Cross Pollinating Project Nomad. “Innovation IQ.” Web. 21   November 2012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Robinson, Ken.  “Ken Robinson Paperclip. Online video clip. </a:t>
            </a:r>
            <a:r>
              <a:rPr lang="en-US" sz="2400" i="1" dirty="0"/>
              <a:t>YouTube</a:t>
            </a:r>
            <a:r>
              <a:rPr lang="en-US" sz="2400" dirty="0"/>
              <a:t>. YouTube, 5 May, 2011. Web. 5 May 2011.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Infinity Project.  “Engineering the Human Machine.”  The Infinity Project, Southern Methodist University, 2010.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5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Checking your divergent thinking IQ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2362200"/>
          </a:xfrm>
        </p:spPr>
        <p:txBody>
          <a:bodyPr/>
          <a:lstStyle/>
          <a:p>
            <a:r>
              <a:rPr lang="en-US" dirty="0"/>
              <a:t>Take one of the cards attached to your team’s sack</a:t>
            </a:r>
          </a:p>
          <a:p>
            <a:r>
              <a:rPr lang="en-US" dirty="0"/>
              <a:t>How many uses can you think of for a paperclip in 160 seconds?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6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8927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/>
              <a:t>1</a:t>
            </a:r>
            <a:r>
              <a:rPr lang="en-US" sz="11200" dirty="0"/>
              <a:t>. Nail cuticle remover &amp; cleaner</a:t>
            </a:r>
          </a:p>
          <a:p>
            <a:pPr marL="0" indent="0">
              <a:buNone/>
            </a:pPr>
            <a:r>
              <a:rPr lang="en-US" sz="11200" dirty="0"/>
              <a:t>2. Bubble wrap popping tool</a:t>
            </a:r>
          </a:p>
          <a:p>
            <a:pPr marL="0" indent="0">
              <a:buNone/>
            </a:pPr>
            <a:r>
              <a:rPr lang="en-US" sz="11200" dirty="0"/>
              <a:t>3. Carve fine details into nail polish on finger and toenails and bad boyfriend’s car</a:t>
            </a:r>
          </a:p>
          <a:p>
            <a:pPr marL="0" indent="0">
              <a:buNone/>
            </a:pPr>
            <a:r>
              <a:rPr lang="en-US" sz="11200" dirty="0"/>
              <a:t>4. lock picker</a:t>
            </a:r>
          </a:p>
          <a:p>
            <a:pPr marL="0" indent="0">
              <a:buNone/>
            </a:pPr>
            <a:r>
              <a:rPr lang="en-US" sz="11200" dirty="0"/>
              <a:t>5. Graffiti on plastic scratch tool</a:t>
            </a:r>
          </a:p>
          <a:p>
            <a:pPr marL="0" indent="0">
              <a:buNone/>
            </a:pPr>
            <a:r>
              <a:rPr lang="en-US" sz="11200" dirty="0"/>
              <a:t>6. Worm hook</a:t>
            </a:r>
          </a:p>
          <a:p>
            <a:pPr marL="0" indent="0">
              <a:buNone/>
            </a:pPr>
            <a:r>
              <a:rPr lang="en-US" sz="11200" dirty="0"/>
              <a:t>7. Paper note / memo hanger</a:t>
            </a:r>
          </a:p>
          <a:p>
            <a:pPr marL="0" indent="0">
              <a:buNone/>
            </a:pPr>
            <a:r>
              <a:rPr lang="en-US" sz="11200" dirty="0"/>
              <a:t>8. To make pixel holes in paper</a:t>
            </a:r>
          </a:p>
          <a:p>
            <a:pPr marL="0" indent="0">
              <a:buNone/>
            </a:pPr>
            <a:r>
              <a:rPr lang="en-US" sz="11200" dirty="0"/>
              <a:t>9. Narrow crack dirt remover</a:t>
            </a:r>
          </a:p>
          <a:p>
            <a:pPr marL="0" indent="0">
              <a:buNone/>
            </a:pPr>
            <a:r>
              <a:rPr lang="en-US" sz="11200" dirty="0"/>
              <a:t>10. Pixel Stamp</a:t>
            </a:r>
          </a:p>
        </p:txBody>
      </p:sp>
    </p:spTree>
    <p:extLst>
      <p:ext uri="{BB962C8B-B14F-4D97-AF65-F5344CB8AC3E}">
        <p14:creationId xmlns:p14="http://schemas.microsoft.com/office/powerpoint/2010/main" val="158178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0772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11. DVD drive opener</a:t>
            </a:r>
          </a:p>
          <a:p>
            <a:pPr marL="0" indent="0">
              <a:buNone/>
            </a:pPr>
            <a:r>
              <a:rPr lang="en-US" sz="11200" dirty="0"/>
              <a:t>12. Aerial for radio</a:t>
            </a:r>
          </a:p>
          <a:p>
            <a:pPr marL="0" indent="0">
              <a:buNone/>
            </a:pPr>
            <a:r>
              <a:rPr lang="en-US" sz="11200" dirty="0"/>
              <a:t>13. Aerial for small </a:t>
            </a:r>
            <a:r>
              <a:rPr lang="en-US" sz="11200" dirty="0" err="1"/>
              <a:t>tv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/>
              <a:t>14. Plastic hole maker</a:t>
            </a:r>
          </a:p>
          <a:p>
            <a:pPr marL="0" indent="0">
              <a:buNone/>
            </a:pPr>
            <a:r>
              <a:rPr lang="en-US" sz="11200" dirty="0"/>
              <a:t>15. Scratch beneath a bandage or plaster of Paris cast</a:t>
            </a:r>
          </a:p>
          <a:p>
            <a:pPr marL="0" indent="0">
              <a:buNone/>
            </a:pPr>
            <a:r>
              <a:rPr lang="en-US" sz="11200" dirty="0"/>
              <a:t>16. Finger / toe splint</a:t>
            </a:r>
          </a:p>
          <a:p>
            <a:pPr marL="0" indent="0">
              <a:buNone/>
            </a:pPr>
            <a:r>
              <a:rPr lang="en-US" sz="11200" dirty="0"/>
              <a:t>17. Ear rings</a:t>
            </a:r>
          </a:p>
          <a:p>
            <a:pPr marL="0" indent="0">
              <a:buNone/>
            </a:pPr>
            <a:r>
              <a:rPr lang="en-US" sz="11200" dirty="0"/>
              <a:t>18. Make into alphabet letters</a:t>
            </a:r>
          </a:p>
          <a:p>
            <a:pPr marL="0" indent="0">
              <a:buNone/>
            </a:pPr>
            <a:r>
              <a:rPr lang="en-US" sz="11200" dirty="0"/>
              <a:t>19. Make into numbers</a:t>
            </a:r>
          </a:p>
          <a:p>
            <a:pPr marL="0" indent="0">
              <a:buNone/>
            </a:pPr>
            <a:r>
              <a:rPr lang="en-US" sz="11200" dirty="0"/>
              <a:t>20. Decorative string for hanging light ornaments</a:t>
            </a:r>
          </a:p>
        </p:txBody>
      </p:sp>
    </p:spTree>
    <p:extLst>
      <p:ext uri="{BB962C8B-B14F-4D97-AF65-F5344CB8AC3E}">
        <p14:creationId xmlns:p14="http://schemas.microsoft.com/office/powerpoint/2010/main" val="307057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64770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21. Necklace</a:t>
            </a:r>
          </a:p>
          <a:p>
            <a:pPr marL="0" indent="0">
              <a:buNone/>
            </a:pPr>
            <a:r>
              <a:rPr lang="en-US" sz="11200" dirty="0"/>
              <a:t>22. bangle</a:t>
            </a:r>
          </a:p>
          <a:p>
            <a:pPr marL="0" indent="0">
              <a:buNone/>
            </a:pPr>
            <a:r>
              <a:rPr lang="en-US" sz="11200" dirty="0"/>
              <a:t>23. Nappy clip</a:t>
            </a:r>
          </a:p>
          <a:p>
            <a:pPr marL="0" indent="0">
              <a:buNone/>
            </a:pPr>
            <a:r>
              <a:rPr lang="en-US" sz="11200" dirty="0"/>
              <a:t>24. Nozzle </a:t>
            </a:r>
            <a:r>
              <a:rPr lang="en-US" sz="11200" dirty="0" err="1"/>
              <a:t>unclogger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/>
              <a:t>25. Water divining rod for idiots</a:t>
            </a:r>
          </a:p>
          <a:p>
            <a:pPr marL="0" indent="0">
              <a:buNone/>
            </a:pPr>
            <a:r>
              <a:rPr lang="en-US" sz="11200" dirty="0"/>
              <a:t>26. Metal detector annoyance</a:t>
            </a:r>
          </a:p>
          <a:p>
            <a:pPr marL="0" indent="0">
              <a:buNone/>
            </a:pPr>
            <a:r>
              <a:rPr lang="en-US" sz="11200" dirty="0"/>
              <a:t>27. Marshmallow sticks</a:t>
            </a:r>
          </a:p>
          <a:p>
            <a:pPr marL="0" indent="0">
              <a:buNone/>
            </a:pPr>
            <a:r>
              <a:rPr lang="en-US" sz="11200" dirty="0"/>
              <a:t>28. Cheese picker</a:t>
            </a:r>
          </a:p>
          <a:p>
            <a:pPr marL="0" indent="0">
              <a:buNone/>
            </a:pPr>
            <a:r>
              <a:rPr lang="en-US" sz="11200" dirty="0"/>
              <a:t>29. Mini skewers </a:t>
            </a:r>
          </a:p>
          <a:p>
            <a:pPr marL="0" indent="0">
              <a:buNone/>
            </a:pPr>
            <a:r>
              <a:rPr lang="en-US" sz="11200" dirty="0"/>
              <a:t>30. Cherry stalks holders at a buffet</a:t>
            </a:r>
          </a:p>
        </p:txBody>
      </p:sp>
    </p:spTree>
    <p:extLst>
      <p:ext uri="{BB962C8B-B14F-4D97-AF65-F5344CB8AC3E}">
        <p14:creationId xmlns:p14="http://schemas.microsoft.com/office/powerpoint/2010/main" val="3347235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438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31. Eye stalks, cherry on top for decorative cakes</a:t>
            </a:r>
          </a:p>
          <a:p>
            <a:pPr marL="0" indent="0">
              <a:buNone/>
            </a:pPr>
            <a:r>
              <a:rPr lang="en-US" sz="11200" dirty="0"/>
              <a:t>32. Porcupine quills on a paper </a:t>
            </a:r>
            <a:r>
              <a:rPr lang="en-US" sz="11200" dirty="0" err="1"/>
              <a:t>maché</a:t>
            </a:r>
            <a:r>
              <a:rPr lang="en-US" sz="11200" dirty="0"/>
              <a:t> sculpture</a:t>
            </a:r>
          </a:p>
          <a:p>
            <a:pPr marL="0" indent="0">
              <a:buNone/>
            </a:pPr>
            <a:r>
              <a:rPr lang="en-US" sz="11200" dirty="0"/>
              <a:t>33. Punch holes through polystyrene</a:t>
            </a:r>
          </a:p>
          <a:p>
            <a:pPr marL="0" indent="0">
              <a:buNone/>
            </a:pPr>
            <a:r>
              <a:rPr lang="en-US" sz="11200" dirty="0"/>
              <a:t>34. Animal whiskers on a cake</a:t>
            </a:r>
          </a:p>
          <a:p>
            <a:pPr marL="0" indent="0">
              <a:buNone/>
            </a:pPr>
            <a:r>
              <a:rPr lang="en-US" sz="11200" dirty="0"/>
              <a:t>35. Heat up and use as hair curling tongs for dolls</a:t>
            </a:r>
          </a:p>
          <a:p>
            <a:pPr marL="0" indent="0">
              <a:buNone/>
            </a:pPr>
            <a:r>
              <a:rPr lang="en-US" sz="11200" dirty="0"/>
              <a:t>36. </a:t>
            </a:r>
            <a:r>
              <a:rPr lang="en-US" sz="11200" dirty="0" err="1"/>
              <a:t>Dredlock</a:t>
            </a:r>
            <a:r>
              <a:rPr lang="en-US" sz="11200" dirty="0"/>
              <a:t> </a:t>
            </a:r>
            <a:r>
              <a:rPr lang="en-US" sz="11200" dirty="0" err="1"/>
              <a:t>detangler</a:t>
            </a:r>
            <a:r>
              <a:rPr lang="en-US" sz="11200" dirty="0"/>
              <a:t> for when you change your mind</a:t>
            </a:r>
          </a:p>
          <a:p>
            <a:pPr marL="0" indent="0">
              <a:buNone/>
            </a:pPr>
            <a:r>
              <a:rPr lang="en-US" sz="11200" dirty="0"/>
              <a:t>37. Hair accessory for sputnik hairstyles</a:t>
            </a:r>
          </a:p>
          <a:p>
            <a:pPr marL="0" indent="0">
              <a:buNone/>
            </a:pPr>
            <a:r>
              <a:rPr lang="en-US" sz="11200" dirty="0"/>
              <a:t>38. Hair accessory for buns</a:t>
            </a:r>
          </a:p>
          <a:p>
            <a:pPr marL="0" indent="0">
              <a:buNone/>
            </a:pPr>
            <a:r>
              <a:rPr lang="en-US" sz="11200" dirty="0"/>
              <a:t>39. Clean a tiny gun</a:t>
            </a:r>
          </a:p>
          <a:p>
            <a:pPr marL="0" indent="0">
              <a:buNone/>
            </a:pPr>
            <a:r>
              <a:rPr lang="en-US" sz="11200" dirty="0"/>
              <a:t>40. Clean your cats nails</a:t>
            </a:r>
          </a:p>
        </p:txBody>
      </p:sp>
    </p:spTree>
    <p:extLst>
      <p:ext uri="{BB962C8B-B14F-4D97-AF65-F5344CB8AC3E}">
        <p14:creationId xmlns:p14="http://schemas.microsoft.com/office/powerpoint/2010/main" val="307057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1628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41. Scratch annoying black dirt away on oven dishes</a:t>
            </a:r>
          </a:p>
          <a:p>
            <a:pPr marL="0" indent="0">
              <a:buNone/>
            </a:pPr>
            <a:r>
              <a:rPr lang="en-US" sz="11200" dirty="0"/>
              <a:t>42. Scratch ex’s car, scratch can go on forever as scratching sharpens clip</a:t>
            </a:r>
          </a:p>
          <a:p>
            <a:pPr marL="0" indent="0">
              <a:buNone/>
            </a:pPr>
            <a:r>
              <a:rPr lang="en-US" sz="11200" dirty="0"/>
              <a:t>43. Scrape little chips of paint off surfaces</a:t>
            </a:r>
          </a:p>
          <a:p>
            <a:pPr marL="0" indent="0">
              <a:buNone/>
            </a:pPr>
            <a:r>
              <a:rPr lang="en-US" sz="11200" dirty="0"/>
              <a:t>44. Gradually fray the rope of your rock climbing enemy</a:t>
            </a:r>
          </a:p>
          <a:p>
            <a:pPr marL="0" indent="0">
              <a:buNone/>
            </a:pPr>
            <a:r>
              <a:rPr lang="en-US" sz="11200" dirty="0"/>
              <a:t>45. Suspend sheet in trees to make a canopy</a:t>
            </a:r>
          </a:p>
          <a:p>
            <a:pPr marL="0" indent="0">
              <a:buNone/>
            </a:pPr>
            <a:r>
              <a:rPr lang="en-US" sz="11200" dirty="0"/>
              <a:t>46. Hold a small creeping vine in place</a:t>
            </a:r>
          </a:p>
          <a:p>
            <a:pPr marL="0" indent="0">
              <a:buNone/>
            </a:pPr>
            <a:r>
              <a:rPr lang="en-US" sz="11200" dirty="0"/>
              <a:t>47. Sausage skin popper</a:t>
            </a:r>
          </a:p>
          <a:p>
            <a:pPr marL="0" indent="0">
              <a:buNone/>
            </a:pPr>
            <a:r>
              <a:rPr lang="en-US" sz="11200" dirty="0"/>
              <a:t>48. Make holes in baked potatoes</a:t>
            </a:r>
          </a:p>
          <a:p>
            <a:pPr marL="0" indent="0">
              <a:buNone/>
            </a:pPr>
            <a:r>
              <a:rPr lang="en-US" sz="11200" dirty="0"/>
              <a:t>49. Advanced sushi sticks</a:t>
            </a:r>
          </a:p>
          <a:p>
            <a:pPr marL="0" indent="0">
              <a:buNone/>
            </a:pPr>
            <a:r>
              <a:rPr lang="en-US" sz="11200" dirty="0"/>
              <a:t>50. Meat skewer</a:t>
            </a:r>
          </a:p>
        </p:txBody>
      </p:sp>
    </p:spTree>
    <p:extLst>
      <p:ext uri="{BB962C8B-B14F-4D97-AF65-F5344CB8AC3E}">
        <p14:creationId xmlns:p14="http://schemas.microsoft.com/office/powerpoint/2010/main" val="307057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831273"/>
          </a:xfrm>
        </p:spPr>
        <p:txBody>
          <a:bodyPr>
            <a:noAutofit/>
          </a:bodyPr>
          <a:lstStyle/>
          <a:p>
            <a:r>
              <a:rPr lang="en-US" sz="2400" dirty="0"/>
              <a:t>How do we compare with those listed on the Innovation IQ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0104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51. Contents of a shaker – percussion music</a:t>
            </a:r>
          </a:p>
          <a:p>
            <a:pPr marL="0" indent="0">
              <a:buNone/>
            </a:pPr>
            <a:r>
              <a:rPr lang="en-US" sz="11200" dirty="0"/>
              <a:t>52. Scratch enemies cd’s, </a:t>
            </a:r>
            <a:r>
              <a:rPr lang="en-US" sz="11200" dirty="0" err="1"/>
              <a:t>dvd’s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/>
              <a:t>53. Scratch dirt off coins</a:t>
            </a:r>
          </a:p>
          <a:p>
            <a:pPr marL="0" indent="0">
              <a:buNone/>
            </a:pPr>
            <a:r>
              <a:rPr lang="en-US" sz="11200" dirty="0"/>
              <a:t>54. Hold bank notes together</a:t>
            </a:r>
          </a:p>
          <a:p>
            <a:pPr marL="0" indent="0">
              <a:buNone/>
            </a:pPr>
            <a:r>
              <a:rPr lang="en-US" sz="11200" dirty="0"/>
              <a:t>55. Punch through the skin in oil paint tubes and silicon guns</a:t>
            </a:r>
          </a:p>
          <a:p>
            <a:pPr marL="0" indent="0">
              <a:buNone/>
            </a:pPr>
            <a:r>
              <a:rPr lang="en-US" sz="11200" dirty="0"/>
              <a:t>56. Population demonstration (as in movie)</a:t>
            </a:r>
          </a:p>
          <a:p>
            <a:pPr marL="0" indent="0">
              <a:buNone/>
            </a:pPr>
            <a:r>
              <a:rPr lang="en-US" sz="11200" dirty="0"/>
              <a:t>57. Clamping an artery</a:t>
            </a:r>
          </a:p>
          <a:p>
            <a:pPr marL="0" indent="0">
              <a:buNone/>
            </a:pPr>
            <a:r>
              <a:rPr lang="en-US" sz="11200" dirty="0"/>
              <a:t>58. Toffee stick</a:t>
            </a:r>
          </a:p>
          <a:p>
            <a:pPr marL="0" indent="0">
              <a:buNone/>
            </a:pPr>
            <a:r>
              <a:rPr lang="en-US" sz="11200" dirty="0"/>
              <a:t>59. Scratch into paint on glass for extra effect</a:t>
            </a:r>
          </a:p>
          <a:p>
            <a:pPr marL="0" indent="0">
              <a:buNone/>
            </a:pPr>
            <a:r>
              <a:rPr lang="en-US" sz="11200" dirty="0"/>
              <a:t>60. Clean between bristles on a scrubbing brush</a:t>
            </a:r>
          </a:p>
        </p:txBody>
      </p:sp>
    </p:spTree>
    <p:extLst>
      <p:ext uri="{BB962C8B-B14F-4D97-AF65-F5344CB8AC3E}">
        <p14:creationId xmlns:p14="http://schemas.microsoft.com/office/powerpoint/2010/main" val="307057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1064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We Help Two Engineering Challenge</vt:lpstr>
      <vt:lpstr>PowerPoint Presentation</vt:lpstr>
      <vt:lpstr>Checking your divergent thinking IQ</vt:lpstr>
      <vt:lpstr>How do we compare with those listed on the Innovation IQ site?</vt:lpstr>
      <vt:lpstr>How do we compare with those listed on the Innovation IQ site?</vt:lpstr>
      <vt:lpstr>How do we compare with those listed on the Innovation IQ site?</vt:lpstr>
      <vt:lpstr>How do we compare with those listed on the Innovation IQ site?</vt:lpstr>
      <vt:lpstr>How do we compare with those listed on the Innovation IQ site?</vt:lpstr>
      <vt:lpstr>How do we compare with those listed on the Innovation IQ site?</vt:lpstr>
      <vt:lpstr>How do we compare with those listed on the Innovation IQ site?</vt:lpstr>
      <vt:lpstr>How do we compare with those listed on the Innovation IQ site?</vt:lpstr>
      <vt:lpstr>How do we compare with those listed on the Innovation IQ site?</vt:lpstr>
      <vt:lpstr>How do we compare with those listed on the Innovation IQ site?</vt:lpstr>
      <vt:lpstr>Did you have something which was NOT on the list?</vt:lpstr>
      <vt:lpstr>PowerPoint Presentation</vt:lpstr>
      <vt:lpstr>Draw for teams</vt:lpstr>
      <vt:lpstr>Mini-Engineering Challenge Prosthetic Leg  Adapted from Infinity Project SMU</vt:lpstr>
      <vt:lpstr>PowerPoint Presentation</vt:lpstr>
      <vt:lpstr>Reflections</vt:lpstr>
      <vt:lpstr>References</vt:lpstr>
    </vt:vector>
  </TitlesOfParts>
  <Company>Alcuin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LIMBS International  Engineering Challenge</dc:title>
  <dc:creator>Margraret Davis</dc:creator>
  <cp:lastModifiedBy>Trevor Bergman</cp:lastModifiedBy>
  <cp:revision>22</cp:revision>
  <dcterms:created xsi:type="dcterms:W3CDTF">2014-10-06T18:40:36Z</dcterms:created>
  <dcterms:modified xsi:type="dcterms:W3CDTF">2017-06-21T19:07:33Z</dcterms:modified>
</cp:coreProperties>
</file>